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6BE9C9F2-84BD-7BE1-6AE4-5C486E8E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03" y="449791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Rau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9761</TotalTime>
  <Words>307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1103</cp:revision>
  <dcterms:created xsi:type="dcterms:W3CDTF">2008-09-09T22:52:10Z</dcterms:created>
  <dcterms:modified xsi:type="dcterms:W3CDTF">2024-04-01T02:16:07Z</dcterms:modified>
</cp:coreProperties>
</file>